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61" r:id="rId7"/>
    <p:sldId id="262" r:id="rId8"/>
    <p:sldId id="264" r:id="rId9"/>
    <p:sldId id="267" r:id="rId10"/>
    <p:sldId id="266" r:id="rId11"/>
    <p:sldId id="268" r:id="rId12"/>
    <p:sldId id="269" r:id="rId13"/>
    <p:sldId id="270" r:id="rId14"/>
    <p:sldId id="271" r:id="rId15"/>
    <p:sldId id="280" r:id="rId16"/>
    <p:sldId id="281" r:id="rId17"/>
    <p:sldId id="272" r:id="rId18"/>
    <p:sldId id="278" r:id="rId19"/>
    <p:sldId id="273" r:id="rId20"/>
    <p:sldId id="274" r:id="rId21"/>
    <p:sldId id="275" r:id="rId22"/>
    <p:sldId id="291" r:id="rId23"/>
    <p:sldId id="293" r:id="rId24"/>
    <p:sldId id="289" r:id="rId25"/>
    <p:sldId id="282" r:id="rId26"/>
    <p:sldId id="285" r:id="rId27"/>
    <p:sldId id="28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7ECA-3929-4A03-8FA2-A1124FA7282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67AB-AE78-4B98-811A-BA361457C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7ECA-3929-4A03-8FA2-A1124FA7282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67AB-AE78-4B98-811A-BA361457C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7ECA-3929-4A03-8FA2-A1124FA7282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67AB-AE78-4B98-811A-BA361457C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7ECA-3929-4A03-8FA2-A1124FA7282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67AB-AE78-4B98-811A-BA361457C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7ECA-3929-4A03-8FA2-A1124FA7282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67AB-AE78-4B98-811A-BA361457C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7ECA-3929-4A03-8FA2-A1124FA7282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67AB-AE78-4B98-811A-BA361457C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7ECA-3929-4A03-8FA2-A1124FA7282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67AB-AE78-4B98-811A-BA361457C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7ECA-3929-4A03-8FA2-A1124FA7282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67AB-AE78-4B98-811A-BA361457C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7ECA-3929-4A03-8FA2-A1124FA7282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67AB-AE78-4B98-811A-BA361457C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7ECA-3929-4A03-8FA2-A1124FA7282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67AB-AE78-4B98-811A-BA361457C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7ECA-3929-4A03-8FA2-A1124FA7282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67AB-AE78-4B98-811A-BA361457C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27ECA-3929-4A03-8FA2-A1124FA7282C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F67AB-AE78-4B98-811A-BA361457C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Наш </a:t>
            </a:r>
            <a:r>
              <a:rPr lang="uk-UA" dirty="0" smtClean="0"/>
              <a:t>дружний </a:t>
            </a:r>
            <a:r>
              <a:rPr lang="uk-UA" smtClean="0"/>
              <a:t>і веселий </a:t>
            </a:r>
            <a:r>
              <a:rPr lang="uk-UA" dirty="0" smtClean="0"/>
              <a:t>5 </a:t>
            </a:r>
            <a:r>
              <a:rPr lang="uk-UA" dirty="0" smtClean="0"/>
              <a:t>клас</a:t>
            </a:r>
            <a:endParaRPr lang="ru-RU" dirty="0"/>
          </a:p>
        </p:txBody>
      </p:sp>
      <p:pic>
        <p:nvPicPr>
          <p:cNvPr id="2050" name="Picture 2" descr="I:\5 клас\PICT62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uk-UA" dirty="0" smtClean="0"/>
              <a:t>Перше відповідальне доручення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60"/>
            <a:ext cx="4040188" cy="571505"/>
          </a:xfrm>
        </p:spPr>
        <p:txBody>
          <a:bodyPr>
            <a:normAutofit/>
          </a:bodyPr>
          <a:lstStyle/>
          <a:p>
            <a:r>
              <a:rPr lang="uk-UA" dirty="0" smtClean="0"/>
              <a:t>Староста класу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dirty="0" err="1" smtClean="0"/>
              <a:t>замстарости</a:t>
            </a:r>
            <a:endParaRPr lang="ru-RU" dirty="0"/>
          </a:p>
        </p:txBody>
      </p:sp>
      <p:pic>
        <p:nvPicPr>
          <p:cNvPr id="11269" name="Picture 5" descr="I:\5 клас\PICT631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3429000"/>
            <a:ext cx="4041775" cy="3000396"/>
          </a:xfrm>
          <a:prstGeom prst="rect">
            <a:avLst/>
          </a:prstGeom>
          <a:noFill/>
        </p:spPr>
      </p:pic>
      <p:pic>
        <p:nvPicPr>
          <p:cNvPr id="11270" name="Picture 6" descr="I:\Foto 07 10 2013\PICT64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Ми любимо працювати разом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00109"/>
            <a:ext cx="4040188" cy="1000132"/>
          </a:xfrm>
        </p:spPr>
        <p:txBody>
          <a:bodyPr/>
          <a:lstStyle/>
          <a:p>
            <a:r>
              <a:rPr lang="uk-UA" dirty="0" smtClean="0"/>
              <a:t>На уроці англійської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3679838"/>
          </a:xfrm>
        </p:spPr>
        <p:txBody>
          <a:bodyPr/>
          <a:lstStyle/>
          <a:p>
            <a:r>
              <a:rPr lang="uk-UA" dirty="0" smtClean="0"/>
              <a:t>Після уроків</a:t>
            </a:r>
            <a:endParaRPr lang="ru-RU" dirty="0"/>
          </a:p>
        </p:txBody>
      </p:sp>
      <p:pic>
        <p:nvPicPr>
          <p:cNvPr id="12290" name="Picture 2" descr="I:\Foto 07 10 2013\PICT64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714620"/>
            <a:ext cx="4040188" cy="3030141"/>
          </a:xfrm>
          <a:prstGeom prst="rect">
            <a:avLst/>
          </a:prstGeom>
          <a:noFill/>
        </p:spPr>
      </p:pic>
      <p:pic>
        <p:nvPicPr>
          <p:cNvPr id="12291" name="Picture 3" descr="I:\Foto 07 10 2013\PICT648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736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Колективна праця зближує нас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28671"/>
            <a:ext cx="4040188" cy="5500725"/>
          </a:xfrm>
        </p:spPr>
        <p:txBody>
          <a:bodyPr/>
          <a:lstStyle/>
          <a:p>
            <a:r>
              <a:rPr lang="uk-UA" dirty="0" smtClean="0"/>
              <a:t>Ми знаходимо спільну мову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3179772"/>
          </a:xfrm>
        </p:spPr>
        <p:txBody>
          <a:bodyPr/>
          <a:lstStyle/>
          <a:p>
            <a:r>
              <a:rPr lang="uk-UA" dirty="0" smtClean="0"/>
              <a:t>Ми гарні друзі</a:t>
            </a:r>
            <a:endParaRPr lang="ru-RU" dirty="0"/>
          </a:p>
        </p:txBody>
      </p:sp>
      <p:pic>
        <p:nvPicPr>
          <p:cNvPr id="13314" name="Picture 2" descr="I:\Foto 07 10 2013\PICT64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14554"/>
            <a:ext cx="4040188" cy="3030141"/>
          </a:xfrm>
          <a:prstGeom prst="rect">
            <a:avLst/>
          </a:prstGeom>
          <a:noFill/>
        </p:spPr>
      </p:pic>
      <p:pic>
        <p:nvPicPr>
          <p:cNvPr id="13315" name="Picture 3" descr="I:\Foto 07 10 2013\PICT648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71546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Ми радіємо нашим успіхам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4179904"/>
          </a:xfrm>
        </p:spPr>
        <p:txBody>
          <a:bodyPr/>
          <a:lstStyle/>
          <a:p>
            <a:r>
              <a:rPr lang="uk-UA" dirty="0" smtClean="0"/>
              <a:t>Короткий відпочинок.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dirty="0" err="1" smtClean="0"/>
              <a:t>Креатив</a:t>
            </a:r>
            <a:r>
              <a:rPr lang="uk-UA" dirty="0" smtClean="0"/>
              <a:t> – основа успіху</a:t>
            </a:r>
            <a:endParaRPr lang="ru-RU" dirty="0"/>
          </a:p>
        </p:txBody>
      </p:sp>
      <p:pic>
        <p:nvPicPr>
          <p:cNvPr id="14338" name="Picture 2" descr="I:\Foto 07 10 2013\PICT64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14488"/>
            <a:ext cx="4040188" cy="3030141"/>
          </a:xfrm>
          <a:prstGeom prst="rect">
            <a:avLst/>
          </a:prstGeom>
          <a:noFill/>
        </p:spPr>
      </p:pic>
      <p:pic>
        <p:nvPicPr>
          <p:cNvPr id="14339" name="Picture 3" descr="I:\Foto 07 10 2013\PICT648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Задоволення – основа радості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3465524"/>
          </a:xfrm>
        </p:spPr>
        <p:txBody>
          <a:bodyPr/>
          <a:lstStyle/>
          <a:p>
            <a:r>
              <a:rPr lang="uk-UA" dirty="0" smtClean="0"/>
              <a:t>Гармонія поряд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893887"/>
          </a:xfrm>
        </p:spPr>
        <p:txBody>
          <a:bodyPr/>
          <a:lstStyle/>
          <a:p>
            <a:r>
              <a:rPr lang="uk-UA" dirty="0" err="1" smtClean="0"/>
              <a:t>Працелюбність-</a:t>
            </a:r>
            <a:r>
              <a:rPr lang="uk-UA" dirty="0" smtClean="0"/>
              <a:t> наше кредо</a:t>
            </a:r>
            <a:endParaRPr lang="ru-RU" dirty="0"/>
          </a:p>
        </p:txBody>
      </p:sp>
      <p:pic>
        <p:nvPicPr>
          <p:cNvPr id="15362" name="Picture 2" descr="I:\Foto 07 10 2013\PICT64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4040188" cy="3030141"/>
          </a:xfrm>
          <a:prstGeom prst="rect">
            <a:avLst/>
          </a:prstGeom>
          <a:noFill/>
        </p:spPr>
      </p:pic>
      <p:pic>
        <p:nvPicPr>
          <p:cNvPr id="15363" name="Picture 3" descr="I:\Foto 07 10 2013\PICT647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643314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Свято  для всіх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3322648"/>
          </a:xfrm>
        </p:spPr>
        <p:txBody>
          <a:bodyPr/>
          <a:lstStyle/>
          <a:p>
            <a:r>
              <a:rPr lang="uk-UA" dirty="0" smtClean="0"/>
              <a:t>Витвір нашої уяви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65193"/>
          </a:xfrm>
        </p:spPr>
        <p:txBody>
          <a:bodyPr/>
          <a:lstStyle/>
          <a:p>
            <a:r>
              <a:rPr lang="uk-UA" dirty="0" smtClean="0"/>
              <a:t>Щастя , що ми разом</a:t>
            </a:r>
            <a:endParaRPr lang="ru-RU" dirty="0"/>
          </a:p>
        </p:txBody>
      </p:sp>
      <p:pic>
        <p:nvPicPr>
          <p:cNvPr id="23554" name="Picture 2" descr="I:\Foto 07 10 2013\PICT64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2"/>
            <a:ext cx="4040188" cy="3030141"/>
          </a:xfrm>
          <a:prstGeom prst="rect">
            <a:avLst/>
          </a:prstGeom>
          <a:noFill/>
        </p:spPr>
      </p:pic>
      <p:pic>
        <p:nvPicPr>
          <p:cNvPr id="23555" name="Picture 3" descr="I:\Foto 07 10 2013\PICT649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Ми такі цікаві</a:t>
            </a:r>
            <a:endParaRPr lang="ru-RU" dirty="0"/>
          </a:p>
        </p:txBody>
      </p:sp>
      <p:pic>
        <p:nvPicPr>
          <p:cNvPr id="24578" name="Picture 2" descr="I:\Foto 07 10 2013\PICT64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507" y="1714488"/>
            <a:ext cx="4380293" cy="3663168"/>
          </a:xfrm>
          <a:prstGeom prst="rect">
            <a:avLst/>
          </a:prstGeom>
          <a:noFill/>
        </p:spPr>
      </p:pic>
      <p:pic>
        <p:nvPicPr>
          <p:cNvPr id="24579" name="Picture 3" descr="I:\Foto 07 10 2013\PICT64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1519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Навчаємося жити дружно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Таланти підростають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 smtClean="0"/>
              <a:t>Серця відкриті для добрих справ</a:t>
            </a:r>
            <a:endParaRPr lang="ru-RU" dirty="0"/>
          </a:p>
        </p:txBody>
      </p:sp>
      <p:pic>
        <p:nvPicPr>
          <p:cNvPr id="16386" name="Picture 2" descr="I:\Foto 07 10 2013\PICT64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16387" name="Picture 3" descr="I:\Foto 07 10 2013\PICT65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Творча праця дітей та батьків</a:t>
            </a:r>
            <a:endParaRPr lang="ru-RU" dirty="0"/>
          </a:p>
        </p:txBody>
      </p:sp>
      <p:pic>
        <p:nvPicPr>
          <p:cNvPr id="22530" name="Picture 2" descr="I:\Foto 07 10 2013\PICT6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Красиве поряд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Свято завжди радість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393821"/>
          </a:xfrm>
        </p:spPr>
        <p:txBody>
          <a:bodyPr>
            <a:normAutofit/>
          </a:bodyPr>
          <a:lstStyle/>
          <a:p>
            <a:r>
              <a:rPr lang="uk-UA" dirty="0" smtClean="0"/>
              <a:t>Твори красу власними руками</a:t>
            </a:r>
            <a:endParaRPr lang="ru-RU" dirty="0"/>
          </a:p>
        </p:txBody>
      </p:sp>
      <p:pic>
        <p:nvPicPr>
          <p:cNvPr id="17410" name="Picture 2" descr="I:\Foto 07 10 2013\PICT65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85992"/>
            <a:ext cx="4040188" cy="3030141"/>
          </a:xfrm>
          <a:prstGeom prst="rect">
            <a:avLst/>
          </a:prstGeom>
          <a:noFill/>
        </p:spPr>
      </p:pic>
      <p:pic>
        <p:nvPicPr>
          <p:cNvPr id="10" name="Picture 3" descr="I:\Foto 07 10 2013\PICT651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143248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Ми мрійливі, ми грайливі</a:t>
            </a:r>
            <a:endParaRPr lang="ru-RU" dirty="0"/>
          </a:p>
        </p:txBody>
      </p:sp>
      <p:pic>
        <p:nvPicPr>
          <p:cNvPr id="3074" name="Picture 2" descr="I:\5 клас\PICT62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Перші кроки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42985"/>
            <a:ext cx="4040188" cy="714380"/>
          </a:xfrm>
        </p:spPr>
        <p:txBody>
          <a:bodyPr>
            <a:normAutofit/>
          </a:bodyPr>
          <a:lstStyle/>
          <a:p>
            <a:r>
              <a:rPr lang="uk-UA" dirty="0" smtClean="0"/>
              <a:t>Вітання для вчителів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5180035"/>
          </a:xfrm>
        </p:spPr>
        <p:txBody>
          <a:bodyPr/>
          <a:lstStyle/>
          <a:p>
            <a:r>
              <a:rPr lang="uk-UA" dirty="0" smtClean="0"/>
              <a:t> Приємна зустріч </a:t>
            </a:r>
            <a:endParaRPr lang="ru-RU" dirty="0"/>
          </a:p>
        </p:txBody>
      </p:sp>
      <p:pic>
        <p:nvPicPr>
          <p:cNvPr id="18434" name="Picture 2" descr="I:\Foto 07 10 2013\PICT65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00240"/>
            <a:ext cx="4040188" cy="3030141"/>
          </a:xfrm>
          <a:prstGeom prst="rect">
            <a:avLst/>
          </a:prstGeom>
          <a:noFill/>
        </p:spPr>
      </p:pic>
      <p:pic>
        <p:nvPicPr>
          <p:cNvPr id="18437" name="Picture 5" descr="I:\Foto 07 10 2013\PICT652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П'ятикласники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Затишок рідної школи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dirty="0" smtClean="0"/>
              <a:t>Вчитель і учні - підтримка</a:t>
            </a:r>
            <a:endParaRPr lang="ru-RU" dirty="0"/>
          </a:p>
        </p:txBody>
      </p:sp>
      <p:pic>
        <p:nvPicPr>
          <p:cNvPr id="19459" name="Picture 3" descr="I:\Foto 07 10 2013\PICT65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928934"/>
            <a:ext cx="4040188" cy="3030141"/>
          </a:xfrm>
          <a:prstGeom prst="rect">
            <a:avLst/>
          </a:prstGeom>
          <a:noFill/>
        </p:spPr>
      </p:pic>
      <p:pic>
        <p:nvPicPr>
          <p:cNvPr id="19460" name="Picture 4" descr="I:\Foto 07 10 2013\PICT65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Ми вивчаємо – нас навчають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Ми вітаємо вчителя музики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 smtClean="0"/>
              <a:t>Ми вітаємо вчителя української мови</a:t>
            </a:r>
            <a:endParaRPr lang="ru-RU" dirty="0"/>
          </a:p>
        </p:txBody>
      </p:sp>
      <p:pic>
        <p:nvPicPr>
          <p:cNvPr id="25602" name="Picture 2" descr="I:\Foto 07 10 2013\PICT65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25603" name="Picture 3" descr="I:\Foto 07 10 2013\PICT650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uk-UA" dirty="0" smtClean="0"/>
              <a:t>Чудова наша школа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5108597"/>
          </a:xfrm>
        </p:spPr>
        <p:txBody>
          <a:bodyPr/>
          <a:lstStyle/>
          <a:p>
            <a:r>
              <a:rPr lang="uk-UA" dirty="0" smtClean="0"/>
              <a:t>Щирі вітання </a:t>
            </a:r>
            <a:endParaRPr lang="ru-RU" dirty="0"/>
          </a:p>
        </p:txBody>
      </p:sp>
      <p:pic>
        <p:nvPicPr>
          <p:cNvPr id="21506" name="Picture 2" descr="I:\Foto 07 10 2013\PICT65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1500174"/>
            <a:ext cx="4381531" cy="3286148"/>
          </a:xfrm>
          <a:prstGeom prst="rect">
            <a:avLst/>
          </a:prstGeom>
          <a:noFill/>
        </p:spPr>
      </p:pic>
      <p:pic>
        <p:nvPicPr>
          <p:cNvPr id="21507" name="Picture 3" descr="I:\Foto 07 10 2013\PICT652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285992"/>
            <a:ext cx="4583138" cy="34373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Наші вчителі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3251210"/>
          </a:xfrm>
        </p:spPr>
        <p:txBody>
          <a:bodyPr/>
          <a:lstStyle/>
          <a:p>
            <a:r>
              <a:rPr lang="uk-UA" dirty="0" smtClean="0"/>
              <a:t>День учителя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5037159"/>
          </a:xfrm>
        </p:spPr>
        <p:txBody>
          <a:bodyPr/>
          <a:lstStyle/>
          <a:p>
            <a:r>
              <a:rPr lang="uk-UA" dirty="0" smtClean="0"/>
              <a:t>День  взаєморозуміння</a:t>
            </a:r>
            <a:endParaRPr lang="ru-RU" dirty="0"/>
          </a:p>
        </p:txBody>
      </p:sp>
      <p:pic>
        <p:nvPicPr>
          <p:cNvPr id="20482" name="Picture 2" descr="I:\Foto 07 10 2013\PICT65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4040188" cy="3030141"/>
          </a:xfrm>
          <a:prstGeom prst="rect">
            <a:avLst/>
          </a:prstGeom>
          <a:noFill/>
        </p:spPr>
      </p:pic>
      <p:pic>
        <p:nvPicPr>
          <p:cNvPr id="20483" name="Picture 3" descr="I:\Foto 07 10 2013\PICT649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Дисципліна – запорука  гарного навчання</a:t>
            </a:r>
            <a:endParaRPr lang="ru-RU" dirty="0"/>
          </a:p>
        </p:txBody>
      </p:sp>
      <p:pic>
        <p:nvPicPr>
          <p:cNvPr id="26626" name="Picture 2" descr="I:\Foto 07 10 2013\PICT64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uk-UA" dirty="0" smtClean="0"/>
              <a:t>Діти – наше майбутнє</a:t>
            </a:r>
            <a:endParaRPr lang="ru-RU" dirty="0"/>
          </a:p>
        </p:txBody>
      </p:sp>
      <p:pic>
        <p:nvPicPr>
          <p:cNvPr id="28674" name="Picture 2" descr="I:\Foto 07 10 2013\PICT64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5334037" cy="4000528"/>
          </a:xfrm>
          <a:prstGeom prst="rect">
            <a:avLst/>
          </a:prstGeom>
          <a:noFill/>
        </p:spPr>
      </p:pic>
      <p:pic>
        <p:nvPicPr>
          <p:cNvPr id="28675" name="Picture 3" descr="I:\Foto 07 10 2013\PICT64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143116"/>
            <a:ext cx="4667180" cy="4243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Все буде добре – класний керівник поряд</a:t>
            </a:r>
            <a:endParaRPr lang="ru-RU" dirty="0"/>
          </a:p>
        </p:txBody>
      </p:sp>
      <p:pic>
        <p:nvPicPr>
          <p:cNvPr id="27652" name="Picture 4" descr="I:\Foto 07 10 2013\PICT64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320" y="1214422"/>
            <a:ext cx="6953299" cy="52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Ми любимо спілкуватися повсякчас</a:t>
            </a:r>
            <a:endParaRPr lang="ru-RU" dirty="0"/>
          </a:p>
        </p:txBody>
      </p:sp>
      <p:pic>
        <p:nvPicPr>
          <p:cNvPr id="4098" name="Picture 2" descr="I:\5 клас\PICT62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4038600" cy="3028950"/>
          </a:xfrm>
          <a:prstGeom prst="rect">
            <a:avLst/>
          </a:prstGeom>
          <a:noFill/>
        </p:spPr>
      </p:pic>
      <p:pic>
        <p:nvPicPr>
          <p:cNvPr id="4099" name="Picture 3" descr="I:\5 клас\PICT62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4290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Ми активні, ми чемні</a:t>
            </a:r>
            <a:endParaRPr lang="ru-RU" dirty="0"/>
          </a:p>
        </p:txBody>
      </p:sp>
      <p:pic>
        <p:nvPicPr>
          <p:cNvPr id="5122" name="Picture 2" descr="I:\5 клас\PICT62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5123" name="Picture 3" descr="I:\5 клас\PICT62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Ми йдемо в президенти</a:t>
            </a:r>
            <a:endParaRPr lang="ru-RU" dirty="0"/>
          </a:p>
        </p:txBody>
      </p:sp>
      <p:pic>
        <p:nvPicPr>
          <p:cNvPr id="8194" name="Picture 2" descr="I:\5 клас\PICT62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Ми наполегливі</a:t>
            </a:r>
            <a:endParaRPr lang="ru-RU" dirty="0"/>
          </a:p>
        </p:txBody>
      </p:sp>
      <p:pic>
        <p:nvPicPr>
          <p:cNvPr id="6146" name="Picture 2" descr="I:\5 клас\PICT62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6147" name="Picture 3" descr="I:\5 клас\PICT62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Ми  себе </a:t>
            </a:r>
            <a:r>
              <a:rPr lang="ru-RU" dirty="0" err="1" smtClean="0"/>
              <a:t>презентуємо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00108"/>
            <a:ext cx="4040188" cy="535785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000108"/>
            <a:ext cx="4041775" cy="550072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170" name="Picture 2" descr="I:\5 клас\PICT62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285992"/>
            <a:ext cx="3757610" cy="2818208"/>
          </a:xfrm>
          <a:prstGeom prst="rect">
            <a:avLst/>
          </a:prstGeom>
          <a:noFill/>
        </p:spPr>
      </p:pic>
      <p:pic>
        <p:nvPicPr>
          <p:cNvPr id="7172" name="Picture 4" descr="I:\5 клас\PICT630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2571744"/>
            <a:ext cx="2427680" cy="32369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615262" cy="1154098"/>
          </a:xfrm>
        </p:spPr>
        <p:txBody>
          <a:bodyPr/>
          <a:lstStyle/>
          <a:p>
            <a:r>
              <a:rPr lang="uk-UA" dirty="0" smtClean="0"/>
              <a:t>У кожного своя програма дій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510859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503715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9" name="Picture 3" descr="I:\5 клас\PICT629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071810"/>
            <a:ext cx="4041775" cy="3031331"/>
          </a:xfrm>
          <a:prstGeom prst="rect">
            <a:avLst/>
          </a:prstGeom>
          <a:noFill/>
        </p:spPr>
      </p:pic>
      <p:pic>
        <p:nvPicPr>
          <p:cNvPr id="9221" name="Picture 5" descr="I:\5 клас\PICT62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71612"/>
            <a:ext cx="4040188" cy="3030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uk-UA" dirty="0" smtClean="0"/>
              <a:t>Ми всі рівні в правах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503715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496572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I:\5 клас\PICT63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561" y="2691087"/>
            <a:ext cx="2576307" cy="3435076"/>
          </a:xfrm>
          <a:prstGeom prst="rect">
            <a:avLst/>
          </a:prstGeom>
          <a:noFill/>
        </p:spPr>
      </p:pic>
      <p:pic>
        <p:nvPicPr>
          <p:cNvPr id="10243" name="Picture 3" descr="I:\5 клас\PICT630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714488"/>
            <a:ext cx="2290764" cy="3054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181</Words>
  <Application>Microsoft Office PowerPoint</Application>
  <PresentationFormat>Экран (4:3)</PresentationFormat>
  <Paragraphs>52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Наш дружний і веселий 5 клас</vt:lpstr>
      <vt:lpstr>Ми мрійливі, ми грайливі</vt:lpstr>
      <vt:lpstr>Ми любимо спілкуватися повсякчас</vt:lpstr>
      <vt:lpstr>Ми активні, ми чемні</vt:lpstr>
      <vt:lpstr>Ми йдемо в президенти</vt:lpstr>
      <vt:lpstr>Ми наполегливі</vt:lpstr>
      <vt:lpstr>Ми  себе презентуємо</vt:lpstr>
      <vt:lpstr>У кожного своя програма дій</vt:lpstr>
      <vt:lpstr>Ми всі рівні в правах</vt:lpstr>
      <vt:lpstr>Перше відповідальне доручення</vt:lpstr>
      <vt:lpstr>Ми любимо працювати разом</vt:lpstr>
      <vt:lpstr>Колективна праця зближує нас</vt:lpstr>
      <vt:lpstr>Ми радіємо нашим успіхам</vt:lpstr>
      <vt:lpstr>Задоволення – основа радості</vt:lpstr>
      <vt:lpstr>Свято  для всіх</vt:lpstr>
      <vt:lpstr>Ми такі цікаві</vt:lpstr>
      <vt:lpstr>Навчаємося жити дружно</vt:lpstr>
      <vt:lpstr>Творча праця дітей та батьків</vt:lpstr>
      <vt:lpstr>Красиве поряд</vt:lpstr>
      <vt:lpstr>Перші кроки </vt:lpstr>
      <vt:lpstr>П'ятикласники </vt:lpstr>
      <vt:lpstr>Ми вивчаємо – нас навчають</vt:lpstr>
      <vt:lpstr>Чудова наша школа</vt:lpstr>
      <vt:lpstr>Наші вчителі</vt:lpstr>
      <vt:lpstr>Дисципліна – запорука  гарного навчання</vt:lpstr>
      <vt:lpstr>Діти – наше майбутнє</vt:lpstr>
      <vt:lpstr>Все буде добре – класний керівник поряд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12</cp:revision>
  <dcterms:created xsi:type="dcterms:W3CDTF">2013-10-29T16:50:00Z</dcterms:created>
  <dcterms:modified xsi:type="dcterms:W3CDTF">2013-10-29T18:42:30Z</dcterms:modified>
</cp:coreProperties>
</file>